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4" r:id="rId6"/>
    <p:sldId id="261" r:id="rId7"/>
    <p:sldId id="265" r:id="rId8"/>
    <p:sldId id="262" r:id="rId9"/>
    <p:sldId id="266" r:id="rId10"/>
    <p:sldId id="263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A309A6D-C09C-4548-B29A-6CF363A7E532}" type="datetimeFigureOut">
              <a:rPr lang="fr-FR" smtClean="0"/>
              <a:t>10/12/2018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10/12/2018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10/12/2018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10/12/2018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10/12/2018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10/12/2018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10/12/2018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10/12/2018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10/12/2018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10/12/2018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10/12/2018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10/12/2018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Recondita</a:t>
            </a:r>
            <a:r>
              <a:rPr lang="fr-FR" dirty="0" smtClean="0"/>
              <a:t> </a:t>
            </a:r>
            <a:r>
              <a:rPr lang="fr-FR" dirty="0" err="1" smtClean="0"/>
              <a:t>Armonia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L’harmonie est dans les cours de gens et elle parle sans paroles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518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7056784" cy="3960440"/>
          </a:xfrm>
        </p:spPr>
      </p:pic>
    </p:spTree>
    <p:extLst>
      <p:ext uri="{BB962C8B-B14F-4D97-AF65-F5344CB8AC3E}">
        <p14:creationId xmlns:p14="http://schemas.microsoft.com/office/powerpoint/2010/main" val="112083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Villes comme espace de dialogue? </a:t>
            </a:r>
          </a:p>
          <a:p>
            <a:r>
              <a:rPr lang="fr-FR" dirty="0" smtClean="0"/>
              <a:t>Quels espaces? </a:t>
            </a:r>
          </a:p>
          <a:p>
            <a:r>
              <a:rPr lang="fr-FR" dirty="0" smtClean="0"/>
              <a:t>Qui participe au dialogue</a:t>
            </a:r>
          </a:p>
          <a:p>
            <a:r>
              <a:rPr lang="fr-FR" dirty="0" smtClean="0"/>
              <a:t>Qui participe à gérer la ville?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Agora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/>
              <a:t>Cities</a:t>
            </a:r>
            <a:r>
              <a:rPr lang="fr-FR" dirty="0" smtClean="0"/>
              <a:t> as </a:t>
            </a:r>
            <a:r>
              <a:rPr lang="fr-FR" dirty="0" err="1" smtClean="0"/>
              <a:t>space</a:t>
            </a:r>
            <a:r>
              <a:rPr lang="fr-FR" dirty="0" smtClean="0"/>
              <a:t> to enter </a:t>
            </a:r>
            <a:r>
              <a:rPr lang="fr-FR" dirty="0" err="1" smtClean="0"/>
              <a:t>into</a:t>
            </a:r>
            <a:r>
              <a:rPr lang="fr-FR" dirty="0" smtClean="0"/>
              <a:t> a dialogue </a:t>
            </a:r>
          </a:p>
          <a:p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space</a:t>
            </a:r>
            <a:r>
              <a:rPr lang="fr-FR" dirty="0" smtClean="0"/>
              <a:t>? </a:t>
            </a:r>
          </a:p>
          <a:p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going</a:t>
            </a:r>
            <a:r>
              <a:rPr lang="fr-FR" dirty="0" smtClean="0"/>
              <a:t> to </a:t>
            </a:r>
            <a:r>
              <a:rPr lang="fr-FR" dirty="0" err="1" smtClean="0"/>
              <a:t>take</a:t>
            </a:r>
            <a:r>
              <a:rPr lang="fr-FR" dirty="0" smtClean="0"/>
              <a:t> part to the dialogue </a:t>
            </a:r>
          </a:p>
          <a:p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going</a:t>
            </a:r>
            <a:r>
              <a:rPr lang="fr-FR" dirty="0" smtClean="0"/>
              <a:t> to </a:t>
            </a:r>
            <a:r>
              <a:rPr lang="fr-FR" dirty="0" err="1" smtClean="0"/>
              <a:t>contribute</a:t>
            </a:r>
            <a:r>
              <a:rPr lang="fr-FR" dirty="0" smtClean="0"/>
              <a:t> to </a:t>
            </a:r>
            <a:r>
              <a:rPr lang="fr-FR" dirty="0" err="1" smtClean="0"/>
              <a:t>governing</a:t>
            </a:r>
            <a:r>
              <a:rPr lang="fr-FR" dirty="0" smtClean="0"/>
              <a:t> the city?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0586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Individual</a:t>
            </a:r>
            <a:r>
              <a:rPr lang="fr-FR" dirty="0" smtClean="0"/>
              <a:t> </a:t>
            </a:r>
            <a:r>
              <a:rPr lang="fr-FR" dirty="0" err="1" smtClean="0"/>
              <a:t>ideal</a:t>
            </a:r>
            <a:r>
              <a:rPr lang="fr-FR" dirty="0" smtClean="0"/>
              <a:t> </a:t>
            </a:r>
            <a:r>
              <a:rPr lang="fr-FR" dirty="0" err="1" smtClean="0"/>
              <a:t>cities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Out of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memory</a:t>
            </a:r>
            <a:r>
              <a:rPr lang="fr-FR" dirty="0" smtClean="0"/>
              <a:t> </a:t>
            </a:r>
          </a:p>
          <a:p>
            <a:r>
              <a:rPr lang="fr-FR" dirty="0" smtClean="0"/>
              <a:t>Images and </a:t>
            </a:r>
            <a:r>
              <a:rPr lang="fr-FR" dirty="0" err="1" smtClean="0"/>
              <a:t>experiences</a:t>
            </a:r>
            <a:endParaRPr lang="fr-FR" dirty="0" smtClean="0"/>
          </a:p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missing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left</a:t>
            </a:r>
            <a:r>
              <a:rPr lang="fr-FR" dirty="0" smtClean="0"/>
              <a:t> </a:t>
            </a:r>
            <a:r>
              <a:rPr lang="fr-FR" dirty="0" err="1" smtClean="0"/>
              <a:t>behind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dreamed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hold</a:t>
            </a:r>
            <a:r>
              <a:rPr lang="fr-FR" dirty="0" smtClean="0"/>
              <a:t> more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4716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Say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music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Music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structuring</a:t>
            </a:r>
            <a:r>
              <a:rPr lang="fr-FR" dirty="0" smtClean="0"/>
              <a:t> </a:t>
            </a:r>
            <a:r>
              <a:rPr lang="fr-FR" dirty="0" err="1" smtClean="0"/>
              <a:t>language</a:t>
            </a:r>
            <a:r>
              <a:rPr lang="fr-FR" dirty="0" smtClean="0"/>
              <a:t>: </a:t>
            </a:r>
            <a:r>
              <a:rPr lang="fr-FR" dirty="0" err="1" smtClean="0"/>
              <a:t>it</a:t>
            </a:r>
            <a:r>
              <a:rPr lang="fr-FR" dirty="0" smtClean="0"/>
              <a:t> has an </a:t>
            </a:r>
            <a:r>
              <a:rPr lang="fr-FR" dirty="0" err="1" smtClean="0"/>
              <a:t>order</a:t>
            </a:r>
            <a:r>
              <a:rPr lang="fr-FR" dirty="0" smtClean="0"/>
              <a:t>, a system of </a:t>
            </a:r>
            <a:r>
              <a:rPr lang="fr-FR" dirty="0" err="1" smtClean="0"/>
              <a:t>rules</a:t>
            </a:r>
            <a:r>
              <a:rPr lang="fr-FR" dirty="0" smtClean="0"/>
              <a:t>, a </a:t>
            </a:r>
            <a:r>
              <a:rPr lang="fr-FR" dirty="0" err="1" smtClean="0"/>
              <a:t>grammar</a:t>
            </a:r>
            <a:r>
              <a:rPr lang="fr-FR" dirty="0" smtClean="0"/>
              <a:t>, a </a:t>
            </a:r>
            <a:r>
              <a:rPr lang="fr-FR" dirty="0" err="1" smtClean="0"/>
              <a:t>synthax</a:t>
            </a:r>
            <a:r>
              <a:rPr lang="fr-FR" dirty="0" smtClean="0"/>
              <a:t>. </a:t>
            </a:r>
          </a:p>
          <a:p>
            <a:r>
              <a:rPr lang="fr-FR" dirty="0" smtClean="0"/>
              <a:t>Shape a </a:t>
            </a:r>
            <a:r>
              <a:rPr lang="fr-FR" dirty="0" err="1" smtClean="0"/>
              <a:t>rythm</a:t>
            </a:r>
            <a:r>
              <a:rPr lang="fr-FR" dirty="0" smtClean="0"/>
              <a:t> and dance on </a:t>
            </a:r>
            <a:r>
              <a:rPr lang="fr-FR" dirty="0" err="1" smtClean="0"/>
              <a:t>it</a:t>
            </a:r>
            <a:r>
              <a:rPr lang="fr-FR" dirty="0" smtClean="0"/>
              <a:t> ALTOGETHER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22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Marco Polo décrit un pont, pierre après pierre.</a:t>
            </a:r>
            <a:br>
              <a:rPr lang="fr-FR" dirty="0"/>
            </a:br>
            <a:r>
              <a:rPr lang="fr-FR" dirty="0"/>
              <a:t>- Mais laquelle est la pierre qui soutient le point ? demande </a:t>
            </a:r>
            <a:r>
              <a:rPr lang="fr-FR" dirty="0" err="1"/>
              <a:t>Kublai</a:t>
            </a:r>
            <a:r>
              <a:rPr lang="fr-FR" dirty="0"/>
              <a:t> Khan.</a:t>
            </a:r>
            <a:br>
              <a:rPr lang="fr-FR" dirty="0"/>
            </a:br>
            <a:r>
              <a:rPr lang="fr-FR" dirty="0"/>
              <a:t>- Le pont n’est pas soutenu par telle ou telle pierre, répond Marco, mais par la ligne de l’arc qu’à elles toutes elles forment.</a:t>
            </a:r>
            <a:br>
              <a:rPr lang="fr-FR" dirty="0"/>
            </a:br>
            <a:r>
              <a:rPr lang="fr-FR" dirty="0" err="1"/>
              <a:t>Kublai</a:t>
            </a:r>
            <a:r>
              <a:rPr lang="fr-FR" dirty="0"/>
              <a:t> Khan reste silencieux, il réfléchit. Puis il ajoute ;</a:t>
            </a:r>
            <a:br>
              <a:rPr lang="fr-FR" dirty="0"/>
            </a:br>
            <a:r>
              <a:rPr lang="fr-FR" dirty="0"/>
              <a:t>- Pourquoi me parles-tu des pierres ? C’est l’arc seul qui m’intéresse.</a:t>
            </a:r>
            <a:br>
              <a:rPr lang="fr-FR" dirty="0"/>
            </a:br>
            <a:r>
              <a:rPr lang="fr-FR" dirty="0"/>
              <a:t>Polo répond :</a:t>
            </a:r>
            <a:br>
              <a:rPr lang="fr-FR" dirty="0"/>
            </a:br>
            <a:r>
              <a:rPr lang="fr-FR" dirty="0"/>
              <a:t>- Sans pierres il n’y a pas d’arc.</a:t>
            </a:r>
          </a:p>
        </p:txBody>
      </p:sp>
    </p:spTree>
    <p:extLst>
      <p:ext uri="{BB962C8B-B14F-4D97-AF65-F5344CB8AC3E}">
        <p14:creationId xmlns:p14="http://schemas.microsoft.com/office/powerpoint/2010/main" val="168382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128792" cy="3637756"/>
          </a:xfrm>
        </p:spPr>
      </p:pic>
    </p:spTree>
    <p:extLst>
      <p:ext uri="{BB962C8B-B14F-4D97-AF65-F5344CB8AC3E}">
        <p14:creationId xmlns:p14="http://schemas.microsoft.com/office/powerpoint/2010/main" val="31965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371718"/>
          </a:xfrm>
        </p:spPr>
      </p:pic>
    </p:spTree>
    <p:extLst>
      <p:ext uri="{BB962C8B-B14F-4D97-AF65-F5344CB8AC3E}">
        <p14:creationId xmlns:p14="http://schemas.microsoft.com/office/powerpoint/2010/main" val="118493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Idéal par rapport à quoi? </a:t>
            </a:r>
          </a:p>
          <a:p>
            <a:r>
              <a:rPr lang="fr-FR" dirty="0" smtClean="0"/>
              <a:t>Pouvons nous imaginer une ville idéale sans savoir qui y vivra? </a:t>
            </a:r>
          </a:p>
          <a:p>
            <a:r>
              <a:rPr lang="fr-FR" dirty="0" smtClean="0"/>
              <a:t>Ville idéal sans histoire?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Ville </a:t>
            </a:r>
            <a:r>
              <a:rPr lang="fr-FR" dirty="0" err="1" smtClean="0"/>
              <a:t>ideal</a:t>
            </a:r>
            <a:r>
              <a:rPr lang="fr-FR" dirty="0" smtClean="0"/>
              <a:t> – </a:t>
            </a:r>
            <a:r>
              <a:rPr lang="fr-FR" dirty="0" err="1" smtClean="0"/>
              <a:t>Ideal</a:t>
            </a:r>
            <a:r>
              <a:rPr lang="fr-FR" dirty="0" smtClean="0"/>
              <a:t> city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err="1" smtClean="0"/>
              <a:t>Ideal</a:t>
            </a:r>
            <a:r>
              <a:rPr lang="fr-FR" dirty="0" smtClean="0"/>
              <a:t> in </a:t>
            </a:r>
            <a:r>
              <a:rPr lang="fr-FR" dirty="0" err="1" smtClean="0"/>
              <a:t>which</a:t>
            </a:r>
            <a:r>
              <a:rPr lang="fr-FR" dirty="0" smtClean="0"/>
              <a:t> respect?</a:t>
            </a:r>
          </a:p>
          <a:p>
            <a:r>
              <a:rPr lang="fr-FR" dirty="0" err="1" smtClean="0"/>
              <a:t>Could</a:t>
            </a:r>
            <a:r>
              <a:rPr lang="fr-FR" dirty="0" smtClean="0"/>
              <a:t> an </a:t>
            </a:r>
            <a:r>
              <a:rPr lang="fr-FR" dirty="0" err="1" smtClean="0"/>
              <a:t>ideal</a:t>
            </a:r>
            <a:r>
              <a:rPr lang="fr-FR" dirty="0" smtClean="0"/>
              <a:t> city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imagined</a:t>
            </a:r>
            <a:r>
              <a:rPr lang="fr-FR" dirty="0" smtClean="0"/>
              <a:t>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knowing</a:t>
            </a:r>
            <a:r>
              <a:rPr lang="fr-FR" dirty="0" smtClean="0"/>
              <a:t> </a:t>
            </a:r>
            <a:r>
              <a:rPr lang="fr-FR" dirty="0" err="1" smtClean="0"/>
              <a:t>those</a:t>
            </a:r>
            <a:r>
              <a:rPr lang="fr-FR" dirty="0" smtClean="0"/>
              <a:t>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living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? </a:t>
            </a:r>
          </a:p>
          <a:p>
            <a:r>
              <a:rPr lang="fr-FR" dirty="0" err="1" smtClean="0"/>
              <a:t>Ideal</a:t>
            </a:r>
            <a:r>
              <a:rPr lang="fr-FR" dirty="0" smtClean="0"/>
              <a:t> city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history</a:t>
            </a:r>
            <a:r>
              <a:rPr lang="fr-FR" dirty="0" smtClean="0"/>
              <a:t>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552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036495" cy="6741368"/>
          </a:xfrm>
        </p:spPr>
      </p:pic>
    </p:spTree>
    <p:extLst>
      <p:ext uri="{BB962C8B-B14F-4D97-AF65-F5344CB8AC3E}">
        <p14:creationId xmlns:p14="http://schemas.microsoft.com/office/powerpoint/2010/main" val="777134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Devrions nous imaginer des limites à une ville? </a:t>
            </a:r>
          </a:p>
          <a:p>
            <a:r>
              <a:rPr lang="fr-FR" dirty="0" smtClean="0"/>
              <a:t>Un modèle ou plusieurs? </a:t>
            </a:r>
          </a:p>
          <a:p>
            <a:r>
              <a:rPr lang="fr-FR" dirty="0" smtClean="0"/>
              <a:t>Y a-t-il besoin d’un modèle? 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Espace – </a:t>
            </a:r>
            <a:r>
              <a:rPr lang="fr-FR" dirty="0" err="1" smtClean="0"/>
              <a:t>space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err="1" smtClean="0"/>
              <a:t>Shall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limit</a:t>
            </a:r>
            <a:r>
              <a:rPr lang="fr-FR" dirty="0" smtClean="0"/>
              <a:t> the extension of a city?</a:t>
            </a:r>
          </a:p>
          <a:p>
            <a:r>
              <a:rPr lang="fr-FR" dirty="0" smtClean="0"/>
              <a:t>Is </a:t>
            </a:r>
            <a:r>
              <a:rPr lang="fr-FR" dirty="0" err="1" smtClean="0"/>
              <a:t>there</a:t>
            </a:r>
            <a:r>
              <a:rPr lang="fr-FR" dirty="0" smtClean="0"/>
              <a:t> one or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? </a:t>
            </a:r>
          </a:p>
          <a:p>
            <a:r>
              <a:rPr lang="fr-FR" dirty="0" smtClean="0"/>
              <a:t>Do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a model? 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7003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9036496" cy="6669359"/>
          </a:xfrm>
        </p:spPr>
      </p:pic>
    </p:spTree>
    <p:extLst>
      <p:ext uri="{BB962C8B-B14F-4D97-AF65-F5344CB8AC3E}">
        <p14:creationId xmlns:p14="http://schemas.microsoft.com/office/powerpoint/2010/main" val="3879315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Villes pour ce qui viendront? </a:t>
            </a:r>
          </a:p>
          <a:p>
            <a:r>
              <a:rPr lang="fr-FR" dirty="0" smtClean="0"/>
              <a:t>Le future dessiné au présent</a:t>
            </a:r>
          </a:p>
          <a:p>
            <a:r>
              <a:rPr lang="fr-FR" dirty="0" smtClean="0"/>
              <a:t>Enfants et liberté </a:t>
            </a:r>
          </a:p>
          <a:p>
            <a:r>
              <a:rPr lang="fr-FR" dirty="0" smtClean="0"/>
              <a:t>Enfants et </a:t>
            </a:r>
            <a:r>
              <a:rPr lang="fr-FR" dirty="0" err="1" smtClean="0"/>
              <a:t>securité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Enfants in villes _ </a:t>
            </a:r>
            <a:r>
              <a:rPr lang="fr-FR" dirty="0" err="1" smtClean="0"/>
              <a:t>chlildren</a:t>
            </a:r>
            <a:r>
              <a:rPr lang="fr-FR" dirty="0" smtClean="0"/>
              <a:t> in </a:t>
            </a:r>
            <a:r>
              <a:rPr lang="fr-FR" dirty="0" err="1" smtClean="0"/>
              <a:t>cities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err="1" smtClean="0"/>
              <a:t>Cities</a:t>
            </a:r>
            <a:r>
              <a:rPr lang="fr-FR" dirty="0" smtClean="0"/>
              <a:t> for </a:t>
            </a:r>
            <a:r>
              <a:rPr lang="fr-FR" dirty="0" err="1" smtClean="0"/>
              <a:t>those</a:t>
            </a:r>
            <a:r>
              <a:rPr lang="fr-FR" dirty="0" smtClean="0"/>
              <a:t>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come? </a:t>
            </a:r>
          </a:p>
          <a:p>
            <a:r>
              <a:rPr lang="fr-FR" dirty="0" err="1" smtClean="0"/>
              <a:t>Sketching</a:t>
            </a:r>
            <a:r>
              <a:rPr lang="fr-FR" dirty="0" smtClean="0"/>
              <a:t> the future out of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present</a:t>
            </a:r>
            <a:endParaRPr lang="fr-FR" dirty="0" smtClean="0"/>
          </a:p>
          <a:p>
            <a:r>
              <a:rPr lang="fr-FR" dirty="0" err="1" smtClean="0"/>
              <a:t>Children</a:t>
            </a:r>
            <a:r>
              <a:rPr lang="fr-FR" dirty="0" smtClean="0"/>
              <a:t> and </a:t>
            </a:r>
            <a:r>
              <a:rPr lang="fr-FR" dirty="0" err="1" smtClean="0"/>
              <a:t>freedom</a:t>
            </a:r>
            <a:endParaRPr lang="fr-FR" dirty="0" smtClean="0"/>
          </a:p>
          <a:p>
            <a:r>
              <a:rPr lang="fr-FR" dirty="0" err="1" smtClean="0"/>
              <a:t>Children</a:t>
            </a:r>
            <a:r>
              <a:rPr lang="fr-FR" dirty="0" smtClean="0"/>
              <a:t> and </a:t>
            </a:r>
            <a:r>
              <a:rPr lang="fr-FR" dirty="0" err="1" smtClean="0"/>
              <a:t>security</a:t>
            </a:r>
            <a:r>
              <a:rPr lang="fr-FR" dirty="0" smtClean="0"/>
              <a:t>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51617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e noir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26</TotalTime>
  <Words>277</Words>
  <Application>Microsoft Office PowerPoint</Application>
  <PresentationFormat>Affichage à l'écran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Couture</vt:lpstr>
      <vt:lpstr>Recondita Armonia </vt:lpstr>
      <vt:lpstr>Présentation PowerPoint</vt:lpstr>
      <vt:lpstr>Présentation PowerPoint</vt:lpstr>
      <vt:lpstr>Présentation PowerPoint</vt:lpstr>
      <vt:lpstr>Ville ideal – Ideal city</vt:lpstr>
      <vt:lpstr>Présentation PowerPoint</vt:lpstr>
      <vt:lpstr>Espace – space </vt:lpstr>
      <vt:lpstr>Présentation PowerPoint</vt:lpstr>
      <vt:lpstr>Enfants in villes _ chlildren in cities </vt:lpstr>
      <vt:lpstr>Présentation PowerPoint</vt:lpstr>
      <vt:lpstr>Agora </vt:lpstr>
      <vt:lpstr>Individual ideal cities </vt:lpstr>
      <vt:lpstr>Say it with music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Recondita Armonia </dc:title>
  <dc:creator>Daniela Piana</dc:creator>
  <cp:lastModifiedBy>Daniela Piana</cp:lastModifiedBy>
  <cp:revision>7</cp:revision>
  <dcterms:created xsi:type="dcterms:W3CDTF">2018-02-05T19:47:27Z</dcterms:created>
  <dcterms:modified xsi:type="dcterms:W3CDTF">2018-12-10T17:11:40Z</dcterms:modified>
</cp:coreProperties>
</file>